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6" r:id="rId5"/>
    <p:sldId id="263" r:id="rId6"/>
    <p:sldId id="260" r:id="rId7"/>
    <p:sldId id="267" r:id="rId8"/>
    <p:sldId id="268" r:id="rId9"/>
    <p:sldId id="264" r:id="rId10"/>
    <p:sldId id="265" r:id="rId11"/>
    <p:sldId id="258" r:id="rId12"/>
    <p:sldId id="259" r:id="rId13"/>
    <p:sldId id="269" r:id="rId14"/>
    <p:sldId id="26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6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64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32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432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6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54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54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99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0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8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56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55D52-FC2C-4B83-B8B0-D8DC49BF946F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86E80-C726-494D-83B6-6DEEE92D65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84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dic.academic.ru/dic.nsf/ruwiki/70587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7" Type="http://schemas.openxmlformats.org/officeDocument/2006/relationships/hyperlink" Target="http://allwantsimg.com/aleksey-nikolaevich-suhotin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rugosvet.ru/node/38130" TargetMode="External"/><Relationship Id="rId5" Type="http://schemas.openxmlformats.org/officeDocument/2006/relationships/hyperlink" Target="http://www.tuva.asia/journal/issue_8/2544-bicheldey.html" TargetMode="External"/><Relationship Id="rId4" Type="http://schemas.openxmlformats.org/officeDocument/2006/relationships/hyperlink" Target="http://studopedia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8595" y="-472290"/>
            <a:ext cx="5014843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Тувинская письменность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326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Монгуш</a:t>
            </a:r>
            <a:r>
              <a:rPr lang="ru-RU" b="1" dirty="0" smtClean="0"/>
              <a:t> </a:t>
            </a:r>
            <a:r>
              <a:rPr lang="ru-RU" b="1" dirty="0" err="1" smtClean="0"/>
              <a:t>Лопсан-Чимит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44008" y="1422646"/>
            <a:ext cx="4149749" cy="4525963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3600" dirty="0" smtClean="0"/>
              <a:t>Работая </a:t>
            </a:r>
            <a:r>
              <a:rPr lang="ru-RU" sz="3600" dirty="0"/>
              <a:t>над созданием тувинской письменности, он изучал особенности санскрита, китайского, монгольского, немецкого, английского и русского языков. Изучая фонетику разных языков, а также подбирая звуки, схожие со звуками тувинской речи, он создал тувинский национальный алфавит.</a:t>
            </a:r>
          </a:p>
          <a:p>
            <a:pPr marL="0" indent="0" fontAlgn="base">
              <a:buNone/>
            </a:pPr>
            <a:r>
              <a:rPr lang="ru-RU" sz="3600" b="1" dirty="0"/>
              <a:t>        </a:t>
            </a:r>
            <a:r>
              <a:rPr lang="ru-RU" sz="3600" dirty="0"/>
              <a:t>Летом  1928 г. он выполнил свой проект письменности. В основу его лёг алфавит немецкого языка, так как много звуков немецкого языка было схоже по фонетическому строению с тувинским языком. </a:t>
            </a:r>
            <a:endParaRPr lang="ru-RU" dirty="0"/>
          </a:p>
        </p:txBody>
      </p:sp>
      <p:pic>
        <p:nvPicPr>
          <p:cNvPr id="7174" name="Picture 6" descr="http://www.podelise.ru/tw_files2/urls_486/3/d-2986/7z-docs/1_html_m12aa168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55" y="1340768"/>
            <a:ext cx="3024336" cy="373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m2-tub-ru.yandex.net/i?id=7cbfcbe2bbf359a079f7eb0532a953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57193"/>
            <a:ext cx="2010519" cy="150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Единый тюркский алфавит —</a:t>
            </a:r>
            <a:r>
              <a:rPr lang="ru-RU" dirty="0" err="1" smtClean="0">
                <a:hlinkClick r:id="rId2"/>
              </a:rPr>
              <a:t>яналиф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547664" y="1600201"/>
            <a:ext cx="6480720" cy="125273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 1930 году для тувинского языка был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введён</a:t>
            </a:r>
            <a:r>
              <a:rPr lang="ru-RU" dirty="0"/>
              <a:t> алфавит на основе латинского 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t="62500" r="47643" b="14584"/>
          <a:stretch/>
        </p:blipFill>
        <p:spPr bwMode="auto">
          <a:xfrm>
            <a:off x="1475656" y="3212976"/>
            <a:ext cx="703845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28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836712"/>
            <a:ext cx="699512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 1941 был разработан,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</a:t>
            </a:r>
            <a:r>
              <a:rPr lang="ru-RU" dirty="0"/>
              <a:t> в 1943 году узаконен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модифицированный</a:t>
            </a: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кириллический</a:t>
            </a:r>
            <a:r>
              <a:rPr lang="ru-RU" dirty="0"/>
              <a:t> </a:t>
            </a:r>
            <a:r>
              <a:rPr lang="ru-RU" dirty="0" smtClean="0"/>
              <a:t>алфавит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27500" r="47408" b="52621"/>
          <a:stretch/>
        </p:blipFill>
        <p:spPr bwMode="auto">
          <a:xfrm>
            <a:off x="1557270" y="2848275"/>
            <a:ext cx="6891268" cy="195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92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6995120" cy="528945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Е.Д</a:t>
            </a:r>
            <a:r>
              <a:rPr lang="ru-RU" dirty="0"/>
              <a:t>. Поливанов, Н.Н. </a:t>
            </a:r>
            <a:r>
              <a:rPr lang="ru-RU" dirty="0" err="1"/>
              <a:t>Поппе</a:t>
            </a:r>
            <a:r>
              <a:rPr lang="ru-RU" dirty="0"/>
              <a:t>, Н.Ф. Яковлев и A.M. </a:t>
            </a:r>
            <a:r>
              <a:rPr lang="ru-RU" dirty="0" smtClean="0"/>
              <a:t>Сухотин </a:t>
            </a:r>
            <a:r>
              <a:rPr lang="ru-RU" dirty="0"/>
              <a:t>приняли активное участие в создании тувинской письменности на латинизированной основе.</a:t>
            </a:r>
          </a:p>
          <a:p>
            <a:pPr marL="0" indent="0">
              <a:buNone/>
            </a:pPr>
            <a:r>
              <a:rPr lang="ru-RU" dirty="0"/>
              <a:t>В июне 1930 г. в Туву прибыла специальная научная экспедиция, которую возглавлял проректор </a:t>
            </a:r>
            <a:r>
              <a:rPr lang="ru-RU" dirty="0" err="1"/>
              <a:t>КУТВа</a:t>
            </a:r>
            <a:r>
              <a:rPr lang="ru-RU" dirty="0"/>
              <a:t> Л.Д. Покровский и которая привезла с собой готовый проект письменности и тираж букваря для взрослых (более 4 тыс. экземпляров). После обсуждения проекта и внесения некоторых дополнений в алфавит 28 июня 1930 г. был издан декрет о введении тувинской национальной письменности. Эта дата широко отмечается общественностью Тувы, хотя история письменности на введении латиницы здесь не завершается.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75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Используемые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http://dic.academic.ru/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https://ru.wikipedia.org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http://studopedia.ru/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http://www.tuva.asia/journal/issue_8/2544-bicheldey.html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http://www.krugosvet.ru/node/38130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http://allwantsimg.com/aleksey-nikolaevich-suhotin</a:t>
            </a:r>
            <a:endParaRPr lang="ru-RU" dirty="0" smtClean="0"/>
          </a:p>
          <a:p>
            <a:r>
              <a:rPr lang="en-US" dirty="0" smtClean="0"/>
              <a:t>http://annales.info/sbo/person/malov.htm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25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836712"/>
            <a:ext cx="699512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/>
              <a:t>Создание тувинской национальной письменности длительный и сложный процесс, продолжавшийся в течение ряда лет. После создания Тувинской народной Республики (ТНР) в стране в течение ряда лет 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не </a:t>
            </a:r>
            <a:r>
              <a:rPr lang="ru-RU" sz="3600" dirty="0"/>
              <a:t>было своей письменности.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2236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572195"/>
            <a:ext cx="6696744" cy="3288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</a:t>
            </a:r>
            <a:r>
              <a:rPr lang="ru-RU" dirty="0"/>
              <a:t> середины </a:t>
            </a:r>
            <a:r>
              <a:rPr lang="ru-RU" dirty="0" smtClean="0"/>
              <a:t>1920-х годов в</a:t>
            </a:r>
            <a:r>
              <a:rPr lang="ru-RU" dirty="0"/>
              <a:t> печатных изданиях тувинцы пользовались литературным </a:t>
            </a:r>
            <a:r>
              <a:rPr lang="ru-RU" dirty="0" smtClean="0"/>
              <a:t>монгольским языком</a:t>
            </a:r>
            <a:r>
              <a:rPr lang="ru-RU" dirty="0"/>
              <a:t>, письменность которого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был</a:t>
            </a:r>
            <a:r>
              <a:rPr lang="ru-RU" dirty="0"/>
              <a:t> основана на традиционном 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старомонгольском</a:t>
            </a:r>
            <a:r>
              <a:rPr lang="ru-RU" dirty="0"/>
              <a:t> письме.</a:t>
            </a:r>
          </a:p>
        </p:txBody>
      </p:sp>
      <p:pic>
        <p:nvPicPr>
          <p:cNvPr id="1027" name="Picture 3" descr="C:\Users\10\Pictures\300px-Mongolian_Script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5064"/>
            <a:ext cx="2353444" cy="227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4126899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Старомонгольская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письменность появилась в результате адаптации 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староуйгурского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алфавита (восходящего в свою очередь через согдийское письмо к сирийскому алфавиту) для записи монгольского языка.</a:t>
            </a:r>
          </a:p>
        </p:txBody>
      </p:sp>
    </p:spTree>
    <p:extLst>
      <p:ext uri="{BB962C8B-B14F-4D97-AF65-F5344CB8AC3E}">
        <p14:creationId xmlns:p14="http://schemas.microsoft.com/office/powerpoint/2010/main" val="16760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im3-tub-ru.yandex.net/i?id=2a967961264a503d34745b4e547291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"/>
          <a:stretch/>
        </p:blipFill>
        <p:spPr bwMode="auto">
          <a:xfrm>
            <a:off x="1188519" y="1412776"/>
            <a:ext cx="3506437" cy="401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Евге́ний Дми́триевич Полива́нов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793" y="1556792"/>
            <a:ext cx="410368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Русский</a:t>
            </a:r>
            <a:r>
              <a:rPr lang="ru-RU" dirty="0"/>
              <a:t> и советский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лингвист</a:t>
            </a:r>
            <a:r>
              <a:rPr lang="ru-RU" dirty="0"/>
              <a:t>, востоковед и </a:t>
            </a:r>
            <a:r>
              <a:rPr lang="ru-RU" dirty="0" smtClean="0"/>
              <a:t>литературовед. Создатель </a:t>
            </a:r>
            <a:r>
              <a:rPr lang="ru-RU" dirty="0"/>
              <a:t>оригинальной теории языковой эволюции, автор множества работ по языкам Востока (в частности, создатель используемой ныне русской </a:t>
            </a:r>
            <a:r>
              <a:rPr lang="ru-RU" dirty="0" smtClean="0"/>
              <a:t>транскрипции для</a:t>
            </a:r>
            <a:r>
              <a:rPr lang="ru-RU" dirty="0"/>
              <a:t> японского языка) и Средней Азии, разработчик методик обучения русскому языку нерусских, участник языкового строительства.</a:t>
            </a:r>
          </a:p>
        </p:txBody>
      </p:sp>
      <p:pic>
        <p:nvPicPr>
          <p:cNvPr id="9220" name="Picture 4" descr="http://im2-tub-ru.yandex.net/i?id=70aa443cac635e39f4ea6c85d524d6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4579">
            <a:off x="1581676" y="5030284"/>
            <a:ext cx="1019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3-tub-ru.yandex.net/i?id=27b3e3d962e03c137742a5c3a8fad6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31" y="4925256"/>
            <a:ext cx="904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im1-tub-ru.yandex.net/i?id=4badfead6dab651feb68111cfe777d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15" y="5030284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im2-tub-ru.yandex.net/i?id=21daf87bf2c559ab8530e7e542f63d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8764">
            <a:off x="752570" y="5166061"/>
            <a:ext cx="962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im0-tub-ru.yandex.net/i?id=c362f4d246359bf98de17ec906186c5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85551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48681"/>
            <a:ext cx="6912768" cy="38204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Согласно имеющимся данным, Е.Д. Поливанов зимой </a:t>
            </a:r>
            <a:r>
              <a:rPr lang="ru-RU" dirty="0" smtClean="0"/>
              <a:t>1928-29 </a:t>
            </a:r>
            <a:r>
              <a:rPr lang="ru-RU" dirty="0"/>
              <a:t>г. создал проект тувинской письменности, а также тувинский </a:t>
            </a:r>
            <a:r>
              <a:rPr lang="ru-RU" dirty="0" smtClean="0"/>
              <a:t>букварь. </a:t>
            </a:r>
            <a:r>
              <a:rPr lang="ru-RU" dirty="0"/>
              <a:t>В числе авторов букваря А.А. </a:t>
            </a:r>
            <a:r>
              <a:rPr lang="ru-RU" dirty="0" err="1"/>
              <a:t>Пальмбах</a:t>
            </a:r>
            <a:r>
              <a:rPr lang="ru-RU" dirty="0"/>
              <a:t> называл тюрколога </a:t>
            </a:r>
            <a:r>
              <a:rPr lang="ru-RU" dirty="0" smtClean="0"/>
              <a:t>А.И</a:t>
            </a:r>
            <a:r>
              <a:rPr lang="ru-RU" dirty="0"/>
              <a:t>. Москалева, работавшего совместно с переводчиком П. </a:t>
            </a:r>
            <a:r>
              <a:rPr lang="ru-RU" dirty="0" err="1"/>
              <a:t>Сатом</a:t>
            </a:r>
            <a:r>
              <a:rPr lang="ru-RU" dirty="0"/>
              <a:t> (</a:t>
            </a:r>
            <a:r>
              <a:rPr lang="ru-RU" dirty="0" err="1"/>
              <a:t>Сат</a:t>
            </a:r>
            <a:r>
              <a:rPr lang="ru-RU" dirty="0"/>
              <a:t> </a:t>
            </a:r>
            <a:r>
              <a:rPr lang="ru-RU" dirty="0" err="1"/>
              <a:t>Бугажык</a:t>
            </a:r>
            <a:r>
              <a:rPr lang="ru-RU" dirty="0"/>
              <a:t>) и научными сотрудниками НИАНКП A.M. Сухоти­ным и А.А Соколовым. Помощь комиссии оказывали также сту­денты-тувинцы, обучавшиеся в то время в Москве.</a:t>
            </a:r>
          </a:p>
        </p:txBody>
      </p:sp>
      <p:pic>
        <p:nvPicPr>
          <p:cNvPr id="4" name="Picture 2" descr="80 лет тувинской письменности: становление, развитие, перспектив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21088"/>
            <a:ext cx="3158143" cy="222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8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Пальмбах</a:t>
            </a:r>
            <a:r>
              <a:rPr lang="ru-RU" b="1" dirty="0"/>
              <a:t> Александр </a:t>
            </a:r>
            <a:r>
              <a:rPr lang="ru-RU" b="1" dirty="0" err="1"/>
              <a:t>Адольфович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5122" name="Picture 2" descr="Тувинская письменност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700808"/>
            <a:ext cx="260032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Специалист по тувинскому языку и литературе, один из создателей тувинской национальной письменности (1930), первой научной грамматики тувинского языка (1961, совместно с Ф. Г. </a:t>
            </a:r>
            <a:r>
              <a:rPr lang="ru-RU" dirty="0" err="1"/>
              <a:t>Исхаковым</a:t>
            </a:r>
            <a:r>
              <a:rPr lang="ru-RU" dirty="0"/>
              <a:t>), редактор и один из составителей русско-тувинского (1953) и тувинско-русского (1955) словарей. Как писатель и переводчик (литературный псевдоним А. </a:t>
            </a:r>
            <a:r>
              <a:rPr lang="ru-RU" dirty="0" err="1"/>
              <a:t>Тэмир</a:t>
            </a:r>
            <a:r>
              <a:rPr lang="ru-RU" dirty="0"/>
              <a:t>) П. сыграл видную роль в становлении тувинской художественной литературы; переводил произведения С. Тока, С. </a:t>
            </a:r>
            <a:r>
              <a:rPr lang="ru-RU" dirty="0" err="1"/>
              <a:t>Сарыг-оола</a:t>
            </a:r>
            <a:r>
              <a:rPr lang="ru-RU" dirty="0"/>
              <a:t> и др. </a:t>
            </a:r>
          </a:p>
        </p:txBody>
      </p:sp>
      <p:pic>
        <p:nvPicPr>
          <p:cNvPr id="5124" name="Picture 4" descr="http://im2-tub-ru.yandex.net/i?id=cb20beccb4fa8f4d73c9a4c911df17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26839">
            <a:off x="1995915" y="5085185"/>
            <a:ext cx="971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0-tub-ru.yandex.net/i?id=2433fbc5c50ee005d47062e6feb65b3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85185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63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vi-VN" b="1" dirty="0"/>
              <a:t>Алексей Михайлович Сухоти́н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5781"/>
            <a:ext cx="374441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3400" dirty="0" smtClean="0"/>
              <a:t>Российский </a:t>
            </a:r>
            <a:r>
              <a:rPr lang="ru-RU" sz="3400" dirty="0"/>
              <a:t>лингвист и переводчик</a:t>
            </a:r>
            <a:r>
              <a:rPr lang="ru-RU" sz="3400" dirty="0" smtClean="0"/>
              <a:t>.</a:t>
            </a:r>
            <a:r>
              <a:rPr lang="ru-RU" sz="3400" dirty="0"/>
              <a:t> Входил в состав Орфографической комиссии АН СССР. Вместе со своим учителем Н. Ф. Яковлевым занимался проблемами разработки новых национальных письменностей</a:t>
            </a:r>
            <a:r>
              <a:rPr lang="ru-RU" sz="3400" dirty="0" smtClean="0"/>
              <a:t>.</a:t>
            </a:r>
            <a:r>
              <a:rPr lang="ru-RU" sz="3400" dirty="0"/>
              <a:t> Автор ряда трудов по общему, славянскому, индоиранскому и тюркскому языкознанию. </a:t>
            </a:r>
          </a:p>
        </p:txBody>
      </p:sp>
      <p:pic>
        <p:nvPicPr>
          <p:cNvPr id="10242" name="Picture 2" descr="http://im0-tub-ru.yandex.net/i?id=87fb350496a5289b746c39cda78c6fb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27756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9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Сергей Ефимович </a:t>
            </a:r>
            <a:r>
              <a:rPr lang="ru-RU" dirty="0" smtClean="0"/>
              <a:t>Малов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6275" y="1224031"/>
            <a:ext cx="4546848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Широкое знакомство с живыми тюркскими языками сочеталось у С. Е. Малова с глубоким знанием памятников древне-тюркской письменности. Он был признанным авторитетом в вопросах древнеуйгурской и </a:t>
            </a:r>
            <a:r>
              <a:rPr lang="ru-RU" dirty="0" err="1"/>
              <a:t>орхонско</a:t>
            </a:r>
            <a:r>
              <a:rPr lang="ru-RU" dirty="0"/>
              <a:t>-енисейской письменности. Последние труды С. Е. Малова — «Памятники древнетюркской письменности» (1951) и «Енисейская письменность тюрков» (1952) — подвели итог целому этапу изучения древней тюркской рунической письменности.</a:t>
            </a:r>
          </a:p>
        </p:txBody>
      </p:sp>
      <p:pic>
        <p:nvPicPr>
          <p:cNvPr id="11266" name="Picture 2" descr="http://enc.cap.ru/pics/%D0%BC%D0%B0%D0%BB%D0%BE%D0%B2%20%D1%81%D0%B5%D1%80%D0%B3%D0%B5%D0%B9%20%D0%B5%D1%84%D0%B8%D0%BC%D0%BE%D0%B2%D0%B8%D1%8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1412776"/>
            <a:ext cx="2664296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im0-tub-ru.yandex.net/i?id=96d2a5b06f1cb27c3f69c9a939148d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7189">
            <a:off x="1014265" y="4869160"/>
            <a:ext cx="1066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0-tub-ru.yandex.net/i?id=53504ea193424702e402d58543752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757" y="4811980"/>
            <a:ext cx="923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m2-tub-ru.yandex.net/i?id=5e939cf14622a997d8a3dc6a22ede0a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38" y="502394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m1-tub-ru.yandex.net/i?id=9d4e98a6ac468f355052a69f154cae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88" y="5326880"/>
            <a:ext cx="10763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im0-tub-ru.yandex.net/i?id=53504ea193424702e402d585437524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522">
            <a:off x="4999762" y="5349919"/>
            <a:ext cx="9239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4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283152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Николай Николаевич </a:t>
            </a:r>
            <a:r>
              <a:rPr lang="ru-RU" b="1" dirty="0" err="1"/>
              <a:t>Поппе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58305" y="126876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Разработчик тувинского алфавита, </a:t>
            </a:r>
            <a:r>
              <a:rPr lang="ru-RU" dirty="0" smtClean="0"/>
              <a:t>советский лингвист </a:t>
            </a:r>
            <a:r>
              <a:rPr lang="ru-RU" dirty="0"/>
              <a:t>и </a:t>
            </a:r>
            <a:r>
              <a:rPr lang="ru-RU" dirty="0" smtClean="0"/>
              <a:t>этнограф, специалист </a:t>
            </a:r>
            <a:r>
              <a:rPr lang="ru-RU" dirty="0"/>
              <a:t>по алтайским языкам, монголоведению и тюркологии; </a:t>
            </a:r>
            <a:r>
              <a:rPr lang="ru-RU" dirty="0" smtClean="0"/>
              <a:t>член –корреспондент АН </a:t>
            </a:r>
            <a:r>
              <a:rPr lang="ru-RU" dirty="0"/>
              <a:t>СССР (1932</a:t>
            </a:r>
            <a:r>
              <a:rPr lang="ru-RU" dirty="0" smtClean="0"/>
              <a:t>).</a:t>
            </a:r>
            <a:r>
              <a:rPr lang="ru-RU" dirty="0"/>
              <a:t> Н. </a:t>
            </a:r>
            <a:r>
              <a:rPr lang="ru-RU" dirty="0" err="1"/>
              <a:t>Поппе</a:t>
            </a:r>
            <a:r>
              <a:rPr lang="ru-RU" dirty="0"/>
              <a:t> установил фонетические особенности современного тувинского </a:t>
            </a:r>
            <a:r>
              <a:rPr lang="ru-RU" dirty="0" smtClean="0"/>
              <a:t>языка.</a:t>
            </a:r>
            <a:r>
              <a:rPr lang="ru-RU" dirty="0"/>
              <a:t> </a:t>
            </a:r>
          </a:p>
        </p:txBody>
      </p:sp>
      <p:pic>
        <p:nvPicPr>
          <p:cNvPr id="6146" name="Picture 2" descr="115 лет со дня рождения одного из разработчиков тувинского алфавита Николая Попп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664296" cy="427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1-tub-ru.yandex.net/i?id=6aeb48f7e8782cabd6ef5817fbb95f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3135">
            <a:off x="7912842" y="5296217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0-tub-ru.yandex.net/i?id=d453e7912eac1a0b1f35adee949eb9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894">
            <a:off x="3187824" y="5306270"/>
            <a:ext cx="1009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im0-tub-ru.yandex.net/i?id=a644aedc73b3685434c5700e043608e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679" y="5296217"/>
            <a:ext cx="9906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1-tub-ru.yandex.net/i?id=b2062aba5032b47e202b5dd3b94be62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578">
            <a:off x="5186045" y="5353876"/>
            <a:ext cx="1038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29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494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Тувинская письменность</vt:lpstr>
      <vt:lpstr>Презентация PowerPoint</vt:lpstr>
      <vt:lpstr>Презентация PowerPoint</vt:lpstr>
      <vt:lpstr>Евге́ний Дми́триевич Полива́нов</vt:lpstr>
      <vt:lpstr>Презентация PowerPoint</vt:lpstr>
      <vt:lpstr>Пальмбах Александр Адольфович </vt:lpstr>
      <vt:lpstr>Алексей Михайлович Сухоти́н</vt:lpstr>
      <vt:lpstr>Сергей Ефимович Малов</vt:lpstr>
      <vt:lpstr>Николай Николаевич Поппе</vt:lpstr>
      <vt:lpstr>Монгуш Лопсан-Чимит</vt:lpstr>
      <vt:lpstr>    Единый тюркский алфавит —яналиф</vt:lpstr>
      <vt:lpstr>В 1941 был разработан,  а в 1943 году узаконен  модифицированный  кириллический алфавит</vt:lpstr>
      <vt:lpstr>Презентация PowerPoint</vt:lpstr>
      <vt:lpstr>     Используемые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Тувинская письменность</dc:title>
  <dc:creator>10 МБСКОУ</dc:creator>
  <cp:lastModifiedBy>10 МБСКОУ</cp:lastModifiedBy>
  <cp:revision>14</cp:revision>
  <dcterms:created xsi:type="dcterms:W3CDTF">2016-05-18T01:37:00Z</dcterms:created>
  <dcterms:modified xsi:type="dcterms:W3CDTF">2016-05-18T04:21:50Z</dcterms:modified>
</cp:coreProperties>
</file>